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753091"/>
            <a:ext cx="8856984" cy="2027837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Németh László a népi írók táborához tartozott, a Nyugat 2. nemzedékének tagja, 1925-ben nyerte meg a folyóirat novellapályázatát Horváthné meghal című művével, és ettől az időponttól kezdve folyamatosan publikál a lapban. Mégsem mondható, hogy szorosan kötődött a laphoz, több más lapban is publikált, és Tanú címmel saját folyóiratot is indított. 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Németh László: Iszony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38" y="2852936"/>
            <a:ext cx="2921000" cy="3860800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79513" y="2924944"/>
            <a:ext cx="5904656" cy="378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Novellái mellett drámákat és regényeket is írt. Regényei lélektani regények. Leginkább Dosztojevszkij, Tolsztoj és Proust hatottak rá. Németh László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négy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regényében nő a főszereplő (Gyász, Iszony, Irgalom, Égető Eszter), s ezek női sorsokat mutatnak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be. Az Iszony tudatregény, az eseményeket a főhős szemszögén keresztül ismerjük meg, az ő tudatán átszűrve látjuk a történetet.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721" y="692696"/>
            <a:ext cx="8928992" cy="280831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történet Kárász Nelli házasságának története. Nelli visszaemlékezése, ő meséli el, hogy hogyan lesz az első pillanatban is baljós kapcsolatból pokol. A mű önelemzés: a főhős már megbékélt a tragédiát okozó világgal. A pusztai szent lány a házasság alatt változik szörnnyé, majd a házasság véget értével ismét szentté. Az elszegényedett pusztai bérlő lányának, Kárász Nellinek és a gazdag parasztpolgár Takaró Sanyinak házasságában két ellentétes vérmérséklet, lelki típus és életstílus, társadalmi környezet próbál összeilleszkedni, teljességgel reménytelenül.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Iszony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07504" y="3573016"/>
            <a:ext cx="55446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Az 1920-as években járunk, Takaró Sándor néhány évi katonáskodás után ekkor fejezi be agrártanulmányait. A cselekmény Nelli és Sanyi megismerkedése után indul. Egy bálon táncoltak, Sanyi ott nézte ki magának Nellit. Mindössze kétszer találkoznak Takaró apuka halála előtt, különben levélben tartják a kapcsolatot.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68144" y="3651481"/>
            <a:ext cx="3024336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381642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házasság az egyedüli, ami rendezheti az özvegy és Nelli sorsát.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Nászútukat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Pesten töltik, de Nelli csak az utolsó este hajlandó a nászéjszakára, előtte azt hazudja, hogy nem lehet. Egymást követik a viták, a konfliktusok. De mindvégig reméli a jót, s megszületik Zsuzsika. Zsuzsika az egyetlen mentsvára, hozzá tud menekülni. Egy év házasság után meghal Sanyi apja, be kell költözni a gazdaság miatt a faluba. Nelli rádöbben, hogy ő pusztai lény és soha nem fogja megszeretni a férjét. Ettől válik szörnyeteggé. Súlyos veszekedése után férjével még az anyósával is összetűz, s végül elmenekül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Cencre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anyjához, és Szeréna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nénikéjéhez. Amikor betegen Sanyi odabújik hozzá, egy párnával megfojtja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23528" y="4077072"/>
            <a:ext cx="52565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haláleset után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Jókuti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doktor vizsgálja meg a halottat, és hajlandó falazni Nellinek, mert közeledni próbál hozzá, amit Nelli visszautasít. Visszaköltözik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Cencre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az örökségből jól él anyjával s lányával, jótékonykodik a gyermekkórházban.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89040"/>
            <a:ext cx="2952328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Ismétlődő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motívumként kulcsfontosságúak a halálesetek Nelli életében: édesapjáé kényszeríti a házasságba; Sanyi apjának halála után költöznek be a faluba; Szeréna nénié: Nelli postáskisasszony sem lehet; anyósa haldoklásának hírére hajlandó visszatérni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Cencről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; Sanyi halála hozza számára a megszabadulást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 tragédia fő oka, hogy a két főszereplő jelleme ellentétes. Nelli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artemiszi jellem: szűzies, büszke, öntörvényű, „magának való”, önmagába zárt egyéniség, a puszta, a magány, a csend a lételeme. Viszolyog az élet érintéseitől és az emberekhez fűző kapcsolattól; legszívesebben tiszta magányában élne.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Sanyi :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életkedvelését a gazdag parasztpolgárság és a vidéki, falusi úriemberség színei keverik ki. Bővérű, társaságkedvelő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ember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kedveli a mulatságokat, harsány, mohó, a testiség dominál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nála.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mű végén Nelli belátja, hogy ő is és Sanyi is áldozat volt. Egymás áldozatai lettek. Sanyinak egyetlen és végzetes hibája az volt, hogy Nellit akarta, aki pedig a körülmények miatt bele is egyezett ebbe a viszonyba.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435</Words>
  <Application>Microsoft Office PowerPoint</Application>
  <PresentationFormat>Diavetítés a képernyőre (4:3 oldalarány)</PresentationFormat>
  <Paragraphs>11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20</cp:revision>
  <dcterms:created xsi:type="dcterms:W3CDTF">2015-09-15T05:28:25Z</dcterms:created>
  <dcterms:modified xsi:type="dcterms:W3CDTF">2018-05-16T19:48:37Z</dcterms:modified>
</cp:coreProperties>
</file>